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409700" cy="1600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811479" y="1651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6" name=""/>
          <p:cNvCxnSpPr/>
          <p:nvPr/>
        </p:nvCxnSpPr>
        <p:spPr>
          <a:xfrm>
            <a:off x="751056" y="1397000"/>
            <a:ext cx="110889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 flipH="1">
            <a:off x="983923" y="1397000"/>
            <a:ext cx="110889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1515668" y="13843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>
            <a:off x="1261668" y="1317205"/>
            <a:ext cx="254000" cy="1437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>
            <a:off x="1034389" y="1566211"/>
            <a:ext cx="481279" cy="18227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16916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12" name=""/>
          <p:cNvCxnSpPr/>
          <p:nvPr/>
        </p:nvCxnSpPr>
        <p:spPr>
          <a:xfrm flipV="1">
            <a:off x="795934" y="820435"/>
            <a:ext cx="373227" cy="340329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1187027" y="863600"/>
            <a:ext cx="56775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902147" y="811180"/>
            <a:ext cx="267014" cy="839819"/>
          </a:xfrm>
          <a:custGeom>
            <a:pathLst>
              <a:path w="267014" h="839819">
                <a:moveTo>
                  <a:pt x="8888" y="839819"/>
                </a:moveTo>
                <a:cubicBezTo>
                  <a:pt x="0" y="679608"/>
                  <a:pt x="428" y="416007"/>
                  <a:pt x="77936" y="236569"/>
                </a:cubicBezTo>
                <a:cubicBezTo>
                  <a:pt x="115479" y="149656"/>
                  <a:pt x="198564" y="62115"/>
                  <a:pt x="267014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5" name=""/>
          <p:cNvCxnSpPr/>
          <p:nvPr/>
        </p:nvCxnSpPr>
        <p:spPr>
          <a:xfrm flipV="1" flipH="1">
            <a:off x="1336506" y="863600"/>
            <a:ext cx="229141" cy="5207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